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</p:sldMasterIdLst>
  <p:notesMasterIdLst>
    <p:notesMasterId r:id="rId14"/>
  </p:notesMasterIdLst>
  <p:sldIdLst>
    <p:sldId id="288" r:id="rId2"/>
    <p:sldId id="257" r:id="rId3"/>
    <p:sldId id="276" r:id="rId4"/>
    <p:sldId id="274" r:id="rId5"/>
    <p:sldId id="283" r:id="rId6"/>
    <p:sldId id="290" r:id="rId7"/>
    <p:sldId id="282" r:id="rId8"/>
    <p:sldId id="286" r:id="rId9"/>
    <p:sldId id="287" r:id="rId10"/>
    <p:sldId id="284" r:id="rId11"/>
    <p:sldId id="289" r:id="rId12"/>
    <p:sldId id="28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oun kim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D4C8BA"/>
    <a:srgbClr val="818181"/>
    <a:srgbClr val="E2B983"/>
    <a:srgbClr val="FBE7E8"/>
    <a:srgbClr val="FF9999"/>
    <a:srgbClr val="979797"/>
    <a:srgbClr val="2F956E"/>
    <a:srgbClr val="F28440"/>
    <a:srgbClr val="E2F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8" autoAdjust="0"/>
    <p:restoredTop sz="98193" autoAdjust="0"/>
  </p:normalViewPr>
  <p:slideViewPr>
    <p:cSldViewPr snapToGrid="0">
      <p:cViewPr>
        <p:scale>
          <a:sx n="100" d="100"/>
          <a:sy n="100" d="100"/>
        </p:scale>
        <p:origin x="-1320" y="-390"/>
      </p:cViewPr>
      <p:guideLst>
        <p:guide orient="horz" pos="2177"/>
        <p:guide pos="38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07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8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38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97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0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4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2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4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2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0"/>
            <a:lum/>
          </a:blip>
          <a:srcRect/>
          <a:tile tx="374650" ty="-6350" sx="92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0E44-A077-4AA9-8E65-5C2B02D1975F}" type="datetimeFigureOut">
              <a:rPr lang="ko-KR" altLang="en-US" smtClean="0"/>
              <a:pPr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F3EDA-6A73-4ADE-912E-4D1F9A97EC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5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22" b="8758"/>
          <a:stretch/>
        </p:blipFill>
        <p:spPr bwMode="auto">
          <a:xfrm>
            <a:off x="47767" y="696035"/>
            <a:ext cx="7502948" cy="40929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30" b="5669"/>
          <a:stretch/>
        </p:blipFill>
        <p:spPr bwMode="auto">
          <a:xfrm>
            <a:off x="353930" y="961598"/>
            <a:ext cx="8776422" cy="43796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이등변 삼각형 51"/>
          <p:cNvSpPr/>
          <p:nvPr/>
        </p:nvSpPr>
        <p:spPr>
          <a:xfrm rot="10800000">
            <a:off x="-2144512" y="9593851"/>
            <a:ext cx="415566" cy="219992"/>
          </a:xfrm>
          <a:prstGeom prst="triangle">
            <a:avLst>
              <a:gd name="adj" fmla="val 0"/>
            </a:avLst>
          </a:prstGeom>
          <a:solidFill>
            <a:srgbClr val="FBE7E8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62" t="6711" r="962" b="8421"/>
          <a:stretch/>
        </p:blipFill>
        <p:spPr bwMode="auto">
          <a:xfrm>
            <a:off x="1745532" y="1263418"/>
            <a:ext cx="8880529" cy="4559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38100" dir="10200000" sx="101000" sy="101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grpSp>
        <p:nvGrpSpPr>
          <p:cNvPr id="8" name="그룹 13"/>
          <p:cNvGrpSpPr/>
          <p:nvPr/>
        </p:nvGrpSpPr>
        <p:grpSpPr>
          <a:xfrm>
            <a:off x="353930" y="3002006"/>
            <a:ext cx="3903109" cy="996556"/>
            <a:chOff x="-1979229" y="740670"/>
            <a:chExt cx="2307771" cy="1013643"/>
          </a:xfrm>
          <a:effectLst>
            <a:outerShdw blurRad="190500" dist="88900" sx="103000" sy="103000" algn="l" rotWithShape="0">
              <a:prstClr val="black">
                <a:alpha val="40000"/>
              </a:prstClr>
            </a:outerShdw>
          </a:effectLst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6"/>
              <a:ext cx="406186" cy="331007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906692" y="3081350"/>
            <a:ext cx="281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강B" pitchFamily="18" charset="-127"/>
              </a:rPr>
              <a:t>최고은 포트폴리오 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41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37201" y="584233"/>
            <a:ext cx="11220294" cy="60513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7296" y="385528"/>
            <a:ext cx="3164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WIRE FRAME_SUB 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697316" y="3028950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4" t="22171" r="23282" b="16297"/>
          <a:stretch/>
        </p:blipFill>
        <p:spPr bwMode="auto">
          <a:xfrm>
            <a:off x="3427148" y="776117"/>
            <a:ext cx="5368471" cy="53946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사각형 설명선 14"/>
          <p:cNvSpPr/>
          <p:nvPr/>
        </p:nvSpPr>
        <p:spPr>
          <a:xfrm>
            <a:off x="8924715" y="847193"/>
            <a:ext cx="2162894" cy="1448113"/>
          </a:xfrm>
          <a:prstGeom prst="wedgeRectCallout">
            <a:avLst>
              <a:gd name="adj1" fmla="val -168439"/>
              <a:gd name="adj2" fmla="val -41259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BREADCRUM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대신의 현재 서브페이지위치를 애니메이션 효과로 강조 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8481294" y="3968591"/>
            <a:ext cx="3049736" cy="951384"/>
          </a:xfrm>
          <a:prstGeom prst="wedgeRectCallout">
            <a:avLst>
              <a:gd name="adj1" fmla="val -103857"/>
              <a:gd name="adj2" fmla="val 7448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HOVER:</a:t>
            </a:r>
          </a:p>
          <a:p>
            <a:pPr algn="ctr"/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색깔 변경 </a:t>
            </a:r>
            <a:r>
              <a:rPr lang="ko-KR" altLang="en-US" sz="1600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후과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오른쪽 페이지 접기 효과가 들어감</a:t>
            </a:r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5" t="11485" r="43195" b="10651"/>
          <a:stretch/>
        </p:blipFill>
        <p:spPr bwMode="auto">
          <a:xfrm>
            <a:off x="1423469" y="617476"/>
            <a:ext cx="3299455" cy="555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7058" y="62662"/>
            <a:ext cx="1934392" cy="676416"/>
          </a:xfrm>
          <a:prstGeom prst="rect">
            <a:avLst/>
          </a:prstGeom>
          <a:solidFill>
            <a:srgbClr val="ADADAD">
              <a:alpha val="9882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2425" y="205974"/>
            <a:ext cx="148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endParaRPr lang="en-US" altLang="ko-KR" b="1" dirty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780580" y="1460053"/>
            <a:ext cx="0" cy="433220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392261" y="347751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MAIN PAGE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2" t="20371" r="39653" b="20247"/>
          <a:stretch/>
        </p:blipFill>
        <p:spPr bwMode="auto">
          <a:xfrm>
            <a:off x="6582426" y="994537"/>
            <a:ext cx="4747848" cy="4797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225220" y="344473"/>
            <a:ext cx="1462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SUB PAGE</a:t>
            </a:r>
          </a:p>
        </p:txBody>
      </p:sp>
    </p:spTree>
    <p:extLst>
      <p:ext uri="{BB962C8B-B14F-4D97-AF65-F5344CB8AC3E}">
        <p14:creationId xmlns:p14="http://schemas.microsoft.com/office/powerpoint/2010/main" val="942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86165" y="592628"/>
            <a:ext cx="11220290" cy="5826199"/>
          </a:xfrm>
          <a:prstGeom prst="rect">
            <a:avLst/>
          </a:prstGeom>
          <a:solidFill>
            <a:srgbClr val="FBE7E8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3"/>
          <p:cNvGrpSpPr/>
          <p:nvPr/>
        </p:nvGrpSpPr>
        <p:grpSpPr>
          <a:xfrm>
            <a:off x="252333" y="288288"/>
            <a:ext cx="1934392" cy="963099"/>
            <a:chOff x="-1979229" y="740670"/>
            <a:chExt cx="2307771" cy="808730"/>
          </a:xfrm>
        </p:grpSpPr>
        <p:sp>
          <p:nvSpPr>
            <p:cNvPr id="6" name="직사각형 5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512050" y="2287748"/>
            <a:ext cx="28691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  <a:hlinkClick r:id="rId3" action="ppaction://hlinkfile"/>
              </a:rPr>
              <a:t>CLICK! </a:t>
            </a:r>
            <a:r>
              <a:rPr lang="en-US" altLang="ko-KR" sz="66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ME</a:t>
            </a:r>
            <a:r>
              <a:rPr lang="en-US" altLang="ko-KR" sz="66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!!!!!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97420" y="447521"/>
            <a:ext cx="1640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HOMEPAGE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454296" y="488937"/>
            <a:ext cx="11166416" cy="60767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70239" y="385528"/>
            <a:ext cx="2531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강B" pitchFamily="18" charset="-127"/>
              </a:rPr>
              <a:t>MAIN PURPOSE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9502" y="1827941"/>
            <a:ext cx="4555244" cy="9541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사용자들에게 능률적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효과적인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홍보와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관련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정보제공 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09502" y="3593252"/>
            <a:ext cx="4648998" cy="9541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사용자들의 사이트 방문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후 서비스문의와 예약증대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기대</a:t>
            </a:r>
            <a:endParaRPr lang="en-US" altLang="ko-KR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6422" y="2639145"/>
            <a:ext cx="3273716" cy="954107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의뢰인 입장에서의 충분한 이해와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설계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5386166" y="2141759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5454441" y="3809924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588417" y="847193"/>
            <a:ext cx="10839294" cy="5396949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17" name="직사각형 16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이등변 삼각형 6"/>
          <p:cNvSpPr/>
          <p:nvPr/>
        </p:nvSpPr>
        <p:spPr>
          <a:xfrm rot="10800000">
            <a:off x="298721" y="966143"/>
            <a:ext cx="291985" cy="123968"/>
          </a:xfrm>
          <a:prstGeom prst="triangle">
            <a:avLst>
              <a:gd name="adj" fmla="val 0"/>
            </a:avLst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28273" y="385528"/>
            <a:ext cx="121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P</a:t>
            </a:r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ersona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5727" y="1971254"/>
            <a:ext cx="40819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뷰티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쪽에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관심 있는 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여성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BUT ,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주사용자는 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인터넷 사용률이 높은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20~30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 층이 대부분일 것으로 예상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26" name="Picture 2" descr="http://cfile217.uf.daum.net/image/227C633E56A5D0010266B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08" y="1766432"/>
            <a:ext cx="2699481" cy="3707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소스 이미지 보기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4106379" y="1766432"/>
            <a:ext cx="2611919" cy="3708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0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8651" r="1814" b="13399"/>
          <a:stretch/>
        </p:blipFill>
        <p:spPr bwMode="auto">
          <a:xfrm>
            <a:off x="3290467" y="2724641"/>
            <a:ext cx="8267700" cy="4038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28345" y="101310"/>
            <a:ext cx="1934392" cy="733039"/>
          </a:xfrm>
          <a:prstGeom prst="rect">
            <a:avLst/>
          </a:prstGeom>
          <a:solidFill>
            <a:srgbClr val="ADADAD">
              <a:alpha val="9882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6134" y="144418"/>
            <a:ext cx="1758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Benchmarking</a:t>
            </a:r>
          </a:p>
          <a:p>
            <a:pPr algn="ctr"/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altLang="ko-KR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omepage</a:t>
            </a:r>
            <a:endParaRPr lang="en-US" altLang="ko-KR" b="1" dirty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759970" y="4140200"/>
            <a:ext cx="0" cy="116840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44416" y="267529"/>
            <a:ext cx="6611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CN" sz="2800" b="1" spc="300" dirty="0">
                <a:ln w="11430"/>
                <a:solidFill>
                  <a:srgbClr val="E2B983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https://www.kimstotalbeauty.com</a:t>
            </a:r>
            <a:endParaRPr lang="ko-KR" altLang="en-US" sz="2800" b="1" spc="300" dirty="0">
              <a:ln w="11430"/>
              <a:solidFill>
                <a:srgbClr val="E2B983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7179" r="1527" b="4872"/>
          <a:stretch/>
        </p:blipFill>
        <p:spPr bwMode="auto">
          <a:xfrm>
            <a:off x="446569" y="912305"/>
            <a:ext cx="7807571" cy="3812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0" y="4488120"/>
            <a:ext cx="50416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메인</a:t>
            </a:r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상세페이지 색감과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디자인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50%</a:t>
            </a:r>
            <a:r>
              <a:rPr lang="ko-KR" altLang="en-US" sz="24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정도를 반영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메뉴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스타일 </a:t>
            </a:r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구성 효과 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및 </a:t>
            </a:r>
            <a:r>
              <a:rPr lang="ko-KR" altLang="en-US" sz="24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라벨링</a:t>
            </a:r>
            <a:endParaRPr lang="en-US" altLang="ko-KR" sz="24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endParaRPr lang="ko-KR" altLang="en-US" sz="2800" b="1" dirty="0">
              <a:solidFill>
                <a:srgbClr val="ADADA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itchFamily="18" charset="-127"/>
              <a:ea typeface="HY강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71969" y="612327"/>
            <a:ext cx="11172355" cy="6033950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33562" y="385528"/>
            <a:ext cx="2404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DESING CONCEPT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0423" y="2078259"/>
            <a:ext cx="178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386166" y="2141759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50800" y="1029466"/>
            <a:ext cx="2926750" cy="52322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LOVELY+MODERN</a:t>
            </a:r>
            <a:endParaRPr lang="en-US" altLang="ko-KR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9268" y="3754935"/>
            <a:ext cx="3360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사이트제작을 의</a:t>
            </a:r>
            <a:r>
              <a:rPr lang="ko-KR" altLang="en-US" sz="2800" b="1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뢰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하는 고객 입장 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5386166" y="3869235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74853" y="1826856"/>
            <a:ext cx="45552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주사용자인 </a:t>
            </a:r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20~30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대 여성을 겨냥한 </a:t>
            </a: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러블리한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느낌의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샴페인 빛 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파스텔핑크 선택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세련되고 모던한 느낌을</a:t>
            </a:r>
            <a:endParaRPr lang="en-US" altLang="ko-KR" sz="2800" b="1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sz="2800" b="1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살리고 싶어 파스텔 핑크와 잘 어울리는 무채색 </a:t>
            </a:r>
            <a:r>
              <a:rPr lang="ko-KR" altLang="en-US" sz="2800" b="1" dirty="0" err="1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그레이선택</a:t>
            </a:r>
            <a:endParaRPr lang="ko-KR" altLang="en-US" sz="2800" b="1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5" t="22410" r="18186" b="18149"/>
          <a:stretch/>
        </p:blipFill>
        <p:spPr bwMode="auto">
          <a:xfrm>
            <a:off x="885824" y="1112108"/>
            <a:ext cx="5954875" cy="519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직선 연결선 21"/>
          <p:cNvCxnSpPr/>
          <p:nvPr/>
        </p:nvCxnSpPr>
        <p:spPr>
          <a:xfrm flipH="1">
            <a:off x="1847591" y="4638557"/>
            <a:ext cx="49871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 flipV="1">
            <a:off x="1845791" y="1099088"/>
            <a:ext cx="8061" cy="35418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71970" y="1228725"/>
            <a:ext cx="10839288" cy="4391025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0" y="630578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517003" y="658988"/>
            <a:ext cx="437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AI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0423" y="2078259"/>
            <a:ext cx="178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9" t="37874" r="23518" b="31910"/>
          <a:stretch/>
        </p:blipFill>
        <p:spPr bwMode="auto">
          <a:xfrm>
            <a:off x="590706" y="1564148"/>
            <a:ext cx="11512846" cy="334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5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528772" y="384555"/>
            <a:ext cx="10966294" cy="6038687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28776" y="359341"/>
            <a:ext cx="1858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STYLE GUIDE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8"/>
          <a:stretch/>
        </p:blipFill>
        <p:spPr>
          <a:xfrm>
            <a:off x="2000410" y="883028"/>
            <a:ext cx="8023021" cy="554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5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41506" y="628813"/>
            <a:ext cx="10839294" cy="6113283"/>
            <a:chOff x="159655" y="845101"/>
            <a:chExt cx="5094517" cy="5396949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59657" y="845101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29964" y="297224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64339" y="385528"/>
            <a:ext cx="1143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SKETCH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8" y="1046228"/>
            <a:ext cx="3523894" cy="51906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64" y="1043800"/>
            <a:ext cx="3829050" cy="510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2665217" y="6161687"/>
            <a:ext cx="165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MAIN PAGE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806120" y="6124408"/>
            <a:ext cx="14622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8181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SUB PAGE</a:t>
            </a:r>
          </a:p>
        </p:txBody>
      </p:sp>
    </p:spTree>
    <p:extLst>
      <p:ext uri="{BB962C8B-B14F-4D97-AF65-F5344CB8AC3E}">
        <p14:creationId xmlns:p14="http://schemas.microsoft.com/office/powerpoint/2010/main" val="21457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658513" y="653772"/>
            <a:ext cx="10914283" cy="6018664"/>
            <a:chOff x="159655" y="825950"/>
            <a:chExt cx="5129762" cy="5416100"/>
          </a:xfrm>
          <a:solidFill>
            <a:srgbClr val="FBE7E8">
              <a:alpha val="61961"/>
            </a:srgbClr>
          </a:solidFill>
        </p:grpSpPr>
        <p:sp>
          <p:nvSpPr>
            <p:cNvPr id="46" name="직사각형 45"/>
            <p:cNvSpPr/>
            <p:nvPr/>
          </p:nvSpPr>
          <p:spPr>
            <a:xfrm>
              <a:off x="194902" y="825950"/>
              <a:ext cx="5094515" cy="5196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이등변 삼각형 51"/>
            <p:cNvSpPr/>
            <p:nvPr/>
          </p:nvSpPr>
          <p:spPr>
            <a:xfrm rot="10800000">
              <a:off x="159655" y="6041213"/>
              <a:ext cx="195318" cy="20083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3"/>
          <p:cNvGrpSpPr/>
          <p:nvPr/>
        </p:nvGrpSpPr>
        <p:grpSpPr>
          <a:xfrm>
            <a:off x="209721" y="295013"/>
            <a:ext cx="3217427" cy="795098"/>
            <a:chOff x="-1979229" y="740670"/>
            <a:chExt cx="2307771" cy="808730"/>
          </a:xfrm>
        </p:grpSpPr>
        <p:sp>
          <p:nvSpPr>
            <p:cNvPr id="9" name="직사각형 8"/>
            <p:cNvSpPr/>
            <p:nvPr/>
          </p:nvSpPr>
          <p:spPr>
            <a:xfrm>
              <a:off x="-1979229" y="740670"/>
              <a:ext cx="2307771" cy="667657"/>
            </a:xfrm>
            <a:prstGeom prst="rect">
              <a:avLst/>
            </a:prstGeom>
            <a:solidFill>
              <a:srgbClr val="ADADAD">
                <a:alpha val="98824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10800000">
              <a:off x="-1915392" y="1423307"/>
              <a:ext cx="209433" cy="126093"/>
            </a:xfrm>
            <a:prstGeom prst="triangle">
              <a:avLst>
                <a:gd name="adj" fmla="val 0"/>
              </a:avLst>
            </a:prstGeom>
            <a:solidFill>
              <a:srgbClr val="818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38329" y="392381"/>
            <a:ext cx="336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WIRE FRAME</a:t>
            </a:r>
            <a:r>
              <a:rPr lang="en-US" altLang="ko-KR" sz="2400" b="1" dirty="0" smtClean="0">
                <a:solidFill>
                  <a:srgbClr val="E2B9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_MIAN PAGE</a:t>
            </a:r>
            <a:endParaRPr lang="en-US" altLang="ko-KR" sz="2400" b="1" dirty="0" smtClean="0">
              <a:solidFill>
                <a:srgbClr val="E2B9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697316" y="3028950"/>
            <a:ext cx="571500" cy="4445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4" t="12203" r="37639" b="9807"/>
          <a:stretch/>
        </p:blipFill>
        <p:spPr bwMode="auto">
          <a:xfrm>
            <a:off x="4257675" y="544781"/>
            <a:ext cx="3378172" cy="565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8436111" y="1308858"/>
            <a:ext cx="1738193" cy="628650"/>
          </a:xfrm>
          <a:prstGeom prst="wedgeRectCallout">
            <a:avLst>
              <a:gd name="adj1" fmla="val -174091"/>
              <a:gd name="adj2" fmla="val -1033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Text</a:t>
            </a:r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와 </a:t>
            </a:r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메인 사진</a:t>
            </a:r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애니메이션 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 </a:t>
            </a:r>
            <a:endParaRPr lang="ko-KR" altLang="en-US" sz="14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9305207" y="386789"/>
            <a:ext cx="1738193" cy="628650"/>
          </a:xfrm>
          <a:prstGeom prst="wedgeRectCallout">
            <a:avLst>
              <a:gd name="adj1" fmla="val -166967"/>
              <a:gd name="adj2" fmla="val -8818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MENU interactive </a:t>
            </a:r>
          </a:p>
          <a:p>
            <a:pPr algn="ctr"/>
            <a:r>
              <a:rPr lang="ko-KR" altLang="en-US" sz="14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애니메이션 반응</a:t>
            </a:r>
            <a:endParaRPr lang="en-US" altLang="ko-KR" sz="14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4105275" y="392381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처리 18"/>
          <p:cNvSpPr/>
          <p:nvPr/>
        </p:nvSpPr>
        <p:spPr>
          <a:xfrm>
            <a:off x="4039966" y="2386111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/>
          <p:cNvSpPr/>
          <p:nvPr/>
        </p:nvSpPr>
        <p:spPr>
          <a:xfrm>
            <a:off x="4051286" y="4421456"/>
            <a:ext cx="3790950" cy="1903144"/>
          </a:xfrm>
          <a:prstGeom prst="flowChartProcess">
            <a:avLst/>
          </a:prstGeom>
          <a:noFill/>
          <a:ln>
            <a:solidFill>
              <a:srgbClr val="E2B9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57500" y="1343953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PAGE1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09875" y="3093378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PAGE2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01045" y="5031056"/>
            <a:ext cx="94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818181"/>
                </a:solidFill>
              </a:rPr>
              <a:t>PAGE3 :</a:t>
            </a:r>
            <a:endParaRPr lang="ko-KR" altLang="en-US" dirty="0">
              <a:solidFill>
                <a:srgbClr val="81818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8047021" y="2295525"/>
            <a:ext cx="2630504" cy="1177925"/>
          </a:xfrm>
          <a:prstGeom prst="wedgeRectCallout">
            <a:avLst>
              <a:gd name="adj1" fmla="val -75041"/>
              <a:gd name="adj2" fmla="val 76500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제공되는 서비스의 간략한 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설명과 이미지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-&gt;MORE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박스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선택 시 </a:t>
            </a:r>
            <a:endParaRPr lang="en-US" altLang="ko-KR" sz="12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200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서브페이지로 이동</a:t>
            </a:r>
            <a:endParaRPr lang="en-US" altLang="ko-KR" sz="1200" dirty="0" smtClean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-&gt;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이미지 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박스들의</a:t>
            </a:r>
            <a:r>
              <a:rPr lang="en-US" altLang="ko-KR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</a:t>
            </a:r>
            <a:r>
              <a:rPr lang="ko-KR" altLang="en-US" sz="12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시 색깔변화</a:t>
            </a:r>
            <a:endParaRPr lang="ko-KR" altLang="en-US" sz="12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8262219" y="4289813"/>
            <a:ext cx="2085975" cy="951384"/>
          </a:xfrm>
          <a:prstGeom prst="wedgeRectCallout">
            <a:avLst>
              <a:gd name="adj1" fmla="val -103857"/>
              <a:gd name="adj2" fmla="val 74483"/>
            </a:avLst>
          </a:prstGeom>
          <a:solidFill>
            <a:schemeClr val="bg1"/>
          </a:solidFill>
          <a:ln>
            <a:solidFill>
              <a:srgbClr val="8181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프로필사</a:t>
            </a:r>
            <a:r>
              <a:rPr lang="ko-KR" altLang="en-US" sz="1600" dirty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진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과 수료증 을 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배열 후 </a:t>
            </a:r>
            <a:r>
              <a:rPr lang="en-US" altLang="ko-KR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hover</a:t>
            </a:r>
            <a:r>
              <a:rPr lang="ko-KR" altLang="en-US" sz="1600" dirty="0" smtClean="0">
                <a:solidFill>
                  <a:srgbClr val="818181"/>
                </a:solidFill>
                <a:latin typeface="HY강M" pitchFamily="18" charset="-127"/>
                <a:ea typeface="HY강M" pitchFamily="18" charset="-127"/>
              </a:rPr>
              <a:t>효과</a:t>
            </a:r>
            <a:endParaRPr lang="ko-KR" altLang="en-US" sz="1600" dirty="0">
              <a:solidFill>
                <a:srgbClr val="81818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7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</TotalTime>
  <Words>180</Words>
  <Application>Microsoft Office PowerPoint</Application>
  <PresentationFormat>사용자 지정</PresentationFormat>
  <Paragraphs>56</Paragraphs>
  <Slides>12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nayoun kim</dc:creator>
  <cp:lastModifiedBy>Windows 사용자</cp:lastModifiedBy>
  <cp:revision>162</cp:revision>
  <dcterms:created xsi:type="dcterms:W3CDTF">2014-11-03T10:30:00Z</dcterms:created>
  <dcterms:modified xsi:type="dcterms:W3CDTF">2019-11-08T06:22:18Z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2052-10.1.0.6374</vt:lpwstr>
  </property>
</Properties>
</file>